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0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30D309-2FB8-41B8-B303-81E68FA8AE78}" v="8" dt="2023-05-11T07:10:36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4" d="100"/>
          <a:sy n="14" d="100"/>
        </p:scale>
        <p:origin x="279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surface3DChart>
        <c:wireframe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/>
            <a:effectLst/>
            <a:sp3d/>
          </c:spPr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D2-490C-8355-38FDE2E7228D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/>
            <a:effectLst/>
            <a:sp3d/>
          </c:spPr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D2-490C-8355-38FDE2E7228D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/>
            </a:solidFill>
            <a:ln/>
            <a:effectLst/>
            <a:sp3d/>
          </c:spPr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D2-490C-8355-38FDE2E7228D}"/>
            </c:ext>
          </c:extLst>
        </c:ser>
        <c:bandFmts>
          <c:bandFmt>
            <c:idx val="0"/>
            <c:spPr>
              <a:solidFill>
                <a:schemeClr val="accent1"/>
              </a:solidFill>
              <a:ln/>
              <a:effectLst/>
              <a:sp3d/>
            </c:spPr>
          </c:bandFmt>
          <c:bandFmt>
            <c:idx val="1"/>
            <c:spPr>
              <a:solidFill>
                <a:schemeClr val="accent2"/>
              </a:solidFill>
              <a:ln/>
              <a:effectLst/>
              <a:sp3d/>
            </c:spPr>
          </c:bandFmt>
          <c:bandFmt>
            <c:idx val="2"/>
            <c:spPr>
              <a:solidFill>
                <a:schemeClr val="accent3"/>
              </a:solidFill>
              <a:ln/>
              <a:effectLst/>
              <a:sp3d/>
            </c:spPr>
          </c:bandFmt>
          <c:bandFmt>
            <c:idx val="3"/>
            <c:spPr>
              <a:solidFill>
                <a:schemeClr val="accent4"/>
              </a:solidFill>
              <a:ln/>
              <a:effectLst/>
              <a:sp3d/>
            </c:spPr>
          </c:bandFmt>
          <c:bandFmt>
            <c:idx val="4"/>
            <c:spPr>
              <a:solidFill>
                <a:schemeClr val="accent5"/>
              </a:solidFill>
              <a:ln/>
              <a:effectLst/>
              <a:sp3d/>
            </c:spPr>
          </c:bandFmt>
          <c:bandFmt>
            <c:idx val="5"/>
            <c:spPr>
              <a:solidFill>
                <a:schemeClr val="accent6"/>
              </a:solidFill>
              <a:ln/>
              <a:effectLst/>
              <a:sp3d/>
            </c:spPr>
          </c:bandFmt>
          <c:bandFmt>
            <c:idx val="6"/>
            <c:spPr>
              <a:solidFill>
                <a:schemeClr val="accent1">
                  <a:lumMod val="60000"/>
                </a:schemeClr>
              </a:solidFill>
              <a:ln/>
              <a:effectLst/>
              <a:sp3d/>
            </c:spPr>
          </c:bandFmt>
          <c:bandFmt>
            <c:idx val="7"/>
            <c:spPr>
              <a:solidFill>
                <a:schemeClr val="accent2">
                  <a:lumMod val="60000"/>
                </a:schemeClr>
              </a:solidFill>
              <a:ln/>
              <a:effectLst/>
              <a:sp3d/>
            </c:spPr>
          </c:bandFmt>
          <c:bandFmt>
            <c:idx val="8"/>
            <c:spPr>
              <a:solidFill>
                <a:schemeClr val="accent3">
                  <a:lumMod val="60000"/>
                </a:schemeClr>
              </a:solidFill>
              <a:ln/>
              <a:effectLst/>
              <a:sp3d/>
            </c:spPr>
          </c:bandFmt>
          <c:bandFmt>
            <c:idx val="9"/>
            <c:spPr>
              <a:solidFill>
                <a:schemeClr val="accent4">
                  <a:lumMod val="60000"/>
                </a:schemeClr>
              </a:solidFill>
              <a:ln/>
              <a:effectLst/>
              <a:sp3d/>
            </c:spPr>
          </c:bandFmt>
          <c:bandFmt>
            <c:idx val="10"/>
            <c:spPr>
              <a:solidFill>
                <a:schemeClr val="accent5">
                  <a:lumMod val="60000"/>
                </a:schemeClr>
              </a:solidFill>
              <a:ln/>
              <a:effectLst/>
              <a:sp3d/>
            </c:spPr>
          </c:bandFmt>
          <c:bandFmt>
            <c:idx val="11"/>
            <c:spPr>
              <a:solidFill>
                <a:schemeClr val="accent6">
                  <a:lumMod val="60000"/>
                </a:schemeClr>
              </a:solidFill>
              <a:ln/>
              <a:effectLst/>
              <a:sp3d/>
            </c:spPr>
          </c:bandFmt>
          <c:bandFm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/>
              <a:effectLst/>
              <a:sp3d/>
            </c:spPr>
          </c:bandFmt>
          <c:bandFm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/>
              <a:effectLst/>
              <a:sp3d/>
            </c:spPr>
          </c:bandFmt>
          <c:bandFm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/>
              <a:effectLst/>
              <a:sp3d/>
            </c:spPr>
          </c:bandFmt>
        </c:bandFmts>
        <c:axId val="264756048"/>
        <c:axId val="264737808"/>
        <c:axId val="1080480079"/>
      </c:surface3DChart>
      <c:catAx>
        <c:axId val="264756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4737808"/>
        <c:crosses val="autoZero"/>
        <c:auto val="1"/>
        <c:lblAlgn val="ctr"/>
        <c:lblOffset val="100"/>
        <c:noMultiLvlLbl val="0"/>
      </c:catAx>
      <c:valAx>
        <c:axId val="26473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4756048"/>
        <c:crosses val="autoZero"/>
        <c:crossBetween val="midCat"/>
      </c:valAx>
      <c:serAx>
        <c:axId val="10804800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4737808"/>
        <c:crosses val="autoZero"/>
      </c:ser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Padrão do plano de fundo&#10;&#10;Descrição gerada automaticamente com confiança média">
            <a:extLst>
              <a:ext uri="{FF2B5EF4-FFF2-40B4-BE49-F238E27FC236}">
                <a16:creationId xmlns:a16="http://schemas.microsoft.com/office/drawing/2014/main" id="{FE2CEEA2-A156-9862-A666-178E658AB6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51"/>
            <a:ext cx="28800425" cy="511123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8366281"/>
            <a:ext cx="24480361" cy="17797568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6850192"/>
            <a:ext cx="21600319" cy="12342326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8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23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721703"/>
            <a:ext cx="6210092" cy="4332240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721703"/>
            <a:ext cx="18270270" cy="4332240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03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37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2744683"/>
            <a:ext cx="24840367" cy="21264777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34210633"/>
            <a:ext cx="24840367" cy="11182644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77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3608513"/>
            <a:ext cx="12240181" cy="3243559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3608513"/>
            <a:ext cx="12240181" cy="3243559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11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721714"/>
            <a:ext cx="24840367" cy="988096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2531669"/>
            <a:ext cx="12183928" cy="6141577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8673247"/>
            <a:ext cx="12183928" cy="2746553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2531669"/>
            <a:ext cx="12243932" cy="6141577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8673247"/>
            <a:ext cx="12243932" cy="2746553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40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1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07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408045"/>
            <a:ext cx="9288887" cy="1192815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7360442"/>
            <a:ext cx="14580215" cy="3632881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336203"/>
            <a:ext cx="9288887" cy="28412212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4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408045"/>
            <a:ext cx="9288887" cy="1192815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7360442"/>
            <a:ext cx="14580215" cy="3632881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336203"/>
            <a:ext cx="9288887" cy="28412212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90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721714"/>
            <a:ext cx="24840367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3608513"/>
            <a:ext cx="24840367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7381303"/>
            <a:ext cx="648009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65AAE-6B51-4837-9231-02E0F23C5297}" type="datetimeFigureOut">
              <a:rPr lang="pt-BR" smtClean="0"/>
              <a:t>11/05/2023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7381303"/>
            <a:ext cx="9720143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7381303"/>
            <a:ext cx="648009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23F5C-48D5-46FA-9503-6AD51617D4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52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980B6-BC62-57EF-9B34-385A31DCAAB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800000" y="1905001"/>
            <a:ext cx="18523277" cy="6076333"/>
          </a:xfrm>
        </p:spPr>
        <p:txBody>
          <a:bodyPr>
            <a:noAutofit/>
          </a:bodyPr>
          <a:lstStyle/>
          <a:p>
            <a:pPr algn="l"/>
            <a:r>
              <a:rPr lang="pt-BR" sz="8900" b="1" dirty="0" err="1">
                <a:solidFill>
                  <a:srgbClr val="8D0333"/>
                </a:solidFill>
              </a:rPr>
              <a:t>Lorem</a:t>
            </a:r>
            <a:r>
              <a:rPr lang="pt-BR" sz="8900" b="1" dirty="0">
                <a:solidFill>
                  <a:srgbClr val="8D0333"/>
                </a:solidFill>
              </a:rPr>
              <a:t> ipsum </a:t>
            </a:r>
            <a:r>
              <a:rPr lang="pt-BR" sz="8900" b="1" dirty="0" err="1">
                <a:solidFill>
                  <a:srgbClr val="8D0333"/>
                </a:solidFill>
              </a:rPr>
              <a:t>dolor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sit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amet</a:t>
            </a:r>
            <a:r>
              <a:rPr lang="pt-BR" sz="8900" b="1" dirty="0">
                <a:solidFill>
                  <a:srgbClr val="8D0333"/>
                </a:solidFill>
              </a:rPr>
              <a:t>, </a:t>
            </a:r>
            <a:r>
              <a:rPr lang="pt-BR" sz="8900" b="1" dirty="0" err="1">
                <a:solidFill>
                  <a:srgbClr val="8D0333"/>
                </a:solidFill>
              </a:rPr>
              <a:t>consectetuer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adipiscing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elit</a:t>
            </a:r>
            <a:r>
              <a:rPr lang="pt-BR" sz="8900" b="1" dirty="0">
                <a:solidFill>
                  <a:srgbClr val="8D0333"/>
                </a:solidFill>
              </a:rPr>
              <a:t>, </a:t>
            </a:r>
            <a:r>
              <a:rPr lang="pt-BR" sz="8900" b="1" dirty="0" err="1">
                <a:solidFill>
                  <a:srgbClr val="8D0333"/>
                </a:solidFill>
              </a:rPr>
              <a:t>sed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diam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nonummy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nibh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euismod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tincidunt</a:t>
            </a:r>
            <a:r>
              <a:rPr lang="pt-BR" sz="8900" b="1" dirty="0">
                <a:solidFill>
                  <a:srgbClr val="8D0333"/>
                </a:solidFill>
              </a:rPr>
              <a:t> ut </a:t>
            </a:r>
            <a:r>
              <a:rPr lang="pt-BR" sz="8900" b="1" dirty="0" err="1">
                <a:solidFill>
                  <a:srgbClr val="8D0333"/>
                </a:solidFill>
              </a:rPr>
              <a:t>laoreet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dolore</a:t>
            </a:r>
            <a:r>
              <a:rPr lang="pt-BR" sz="8900" b="1" dirty="0">
                <a:solidFill>
                  <a:srgbClr val="8D0333"/>
                </a:solidFill>
              </a:rPr>
              <a:t> magna </a:t>
            </a:r>
            <a:r>
              <a:rPr lang="pt-BR" sz="8900" b="1" dirty="0" err="1">
                <a:solidFill>
                  <a:srgbClr val="8D0333"/>
                </a:solidFill>
              </a:rPr>
              <a:t>aliquam</a:t>
            </a:r>
            <a:r>
              <a:rPr lang="pt-BR" sz="8900" b="1" dirty="0">
                <a:solidFill>
                  <a:srgbClr val="8D0333"/>
                </a:solidFill>
              </a:rPr>
              <a:t> erat </a:t>
            </a:r>
            <a:r>
              <a:rPr lang="pt-BR" sz="8900" b="1" dirty="0" err="1">
                <a:solidFill>
                  <a:srgbClr val="8D0333"/>
                </a:solidFill>
              </a:rPr>
              <a:t>volutpat</a:t>
            </a:r>
            <a:r>
              <a:rPr lang="pt-BR" sz="8900" b="1" dirty="0">
                <a:solidFill>
                  <a:srgbClr val="8D0333"/>
                </a:solidFill>
              </a:rPr>
              <a:t>. Ut </a:t>
            </a:r>
            <a:r>
              <a:rPr lang="pt-BR" sz="8900" b="1" dirty="0" err="1">
                <a:solidFill>
                  <a:srgbClr val="8D0333"/>
                </a:solidFill>
              </a:rPr>
              <a:t>wisi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enim</a:t>
            </a:r>
            <a:r>
              <a:rPr lang="pt-BR" sz="8900" b="1" dirty="0">
                <a:solidFill>
                  <a:srgbClr val="8D0333"/>
                </a:solidFill>
              </a:rPr>
              <a:t> ad </a:t>
            </a:r>
            <a:r>
              <a:rPr lang="pt-BR" sz="8900" b="1" dirty="0" err="1">
                <a:solidFill>
                  <a:srgbClr val="8D0333"/>
                </a:solidFill>
              </a:rPr>
              <a:t>minim</a:t>
            </a:r>
            <a:r>
              <a:rPr lang="pt-BR" sz="8900" b="1" dirty="0">
                <a:solidFill>
                  <a:srgbClr val="8D0333"/>
                </a:solidFill>
              </a:rPr>
              <a:t> </a:t>
            </a:r>
            <a:r>
              <a:rPr lang="pt-BR" sz="8900" b="1" dirty="0" err="1">
                <a:solidFill>
                  <a:srgbClr val="8D0333"/>
                </a:solidFill>
              </a:rPr>
              <a:t>veniam</a:t>
            </a:r>
            <a:r>
              <a:rPr lang="pt-BR" sz="8900" b="1" dirty="0">
                <a:solidFill>
                  <a:srgbClr val="8D0333"/>
                </a:solidFill>
              </a:rPr>
              <a:t>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F45A09-57E5-A099-3991-ADDBB51AD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0000" y="11803043"/>
            <a:ext cx="25200000" cy="9045277"/>
          </a:xfrm>
        </p:spPr>
        <p:txBody>
          <a:bodyPr>
            <a:noAutofit/>
          </a:bodyPr>
          <a:lstStyle/>
          <a:p>
            <a:pPr algn="l"/>
            <a:r>
              <a:rPr lang="pt-BR" sz="5500" dirty="0" err="1"/>
              <a:t>Lorem</a:t>
            </a:r>
            <a:r>
              <a:rPr lang="pt-BR" sz="5500" dirty="0"/>
              <a:t> ipsum </a:t>
            </a:r>
            <a:r>
              <a:rPr lang="pt-BR" sz="5500" dirty="0" err="1"/>
              <a:t>dolor</a:t>
            </a:r>
            <a:r>
              <a:rPr lang="pt-BR" sz="5500" dirty="0"/>
              <a:t> </a:t>
            </a:r>
            <a:r>
              <a:rPr lang="pt-BR" sz="5500" dirty="0" err="1"/>
              <a:t>sit</a:t>
            </a:r>
            <a:r>
              <a:rPr lang="pt-BR" sz="5500" dirty="0"/>
              <a:t> </a:t>
            </a:r>
            <a:r>
              <a:rPr lang="pt-BR" sz="5500" dirty="0" err="1"/>
              <a:t>amet</a:t>
            </a:r>
            <a:r>
              <a:rPr lang="pt-BR" sz="5500" dirty="0"/>
              <a:t>, </a:t>
            </a:r>
            <a:r>
              <a:rPr lang="pt-BR" sz="5500" dirty="0" err="1"/>
              <a:t>consectetuer</a:t>
            </a:r>
            <a:r>
              <a:rPr lang="pt-BR" sz="5500" dirty="0"/>
              <a:t> </a:t>
            </a:r>
            <a:r>
              <a:rPr lang="pt-BR" sz="5500" dirty="0" err="1"/>
              <a:t>adipiscing</a:t>
            </a:r>
            <a:r>
              <a:rPr lang="pt-BR" sz="5500" dirty="0"/>
              <a:t> </a:t>
            </a:r>
            <a:r>
              <a:rPr lang="pt-BR" sz="5500" dirty="0" err="1"/>
              <a:t>elit</a:t>
            </a:r>
            <a:r>
              <a:rPr lang="pt-BR" sz="5500" dirty="0"/>
              <a:t>, </a:t>
            </a:r>
            <a:r>
              <a:rPr lang="pt-BR" sz="5500" dirty="0" err="1"/>
              <a:t>sed</a:t>
            </a:r>
            <a:r>
              <a:rPr lang="pt-BR" sz="5500" dirty="0"/>
              <a:t> </a:t>
            </a:r>
            <a:r>
              <a:rPr lang="pt-BR" sz="5500" dirty="0" err="1"/>
              <a:t>diam</a:t>
            </a:r>
            <a:r>
              <a:rPr lang="pt-BR" sz="5500" dirty="0"/>
              <a:t> </a:t>
            </a:r>
            <a:r>
              <a:rPr lang="pt-BR" sz="5500" dirty="0" err="1"/>
              <a:t>nonummy</a:t>
            </a:r>
            <a:r>
              <a:rPr lang="pt-BR" sz="5500" dirty="0"/>
              <a:t> </a:t>
            </a:r>
            <a:r>
              <a:rPr lang="pt-BR" sz="5500" dirty="0" err="1"/>
              <a:t>nibh</a:t>
            </a:r>
            <a:r>
              <a:rPr lang="pt-BR" sz="5500" dirty="0"/>
              <a:t> </a:t>
            </a:r>
            <a:r>
              <a:rPr lang="pt-BR" sz="5500" dirty="0" err="1"/>
              <a:t>euismod</a:t>
            </a:r>
            <a:r>
              <a:rPr lang="pt-BR" sz="5500" dirty="0"/>
              <a:t> </a:t>
            </a:r>
            <a:r>
              <a:rPr lang="pt-BR" sz="5500" dirty="0" err="1"/>
              <a:t>tincidunt</a:t>
            </a:r>
            <a:r>
              <a:rPr lang="pt-BR" sz="5500" dirty="0"/>
              <a:t> ut </a:t>
            </a:r>
            <a:r>
              <a:rPr lang="pt-BR" sz="5500" dirty="0" err="1"/>
              <a:t>laoreet</a:t>
            </a:r>
            <a:r>
              <a:rPr lang="pt-BR" sz="5500" dirty="0"/>
              <a:t> </a:t>
            </a:r>
            <a:r>
              <a:rPr lang="pt-BR" sz="5500" dirty="0" err="1"/>
              <a:t>dolore</a:t>
            </a:r>
            <a:r>
              <a:rPr lang="pt-BR" sz="5500" dirty="0"/>
              <a:t> magna </a:t>
            </a:r>
            <a:r>
              <a:rPr lang="pt-BR" sz="5500" dirty="0" err="1"/>
              <a:t>aliquam</a:t>
            </a:r>
            <a:r>
              <a:rPr lang="pt-BR" sz="5500" dirty="0"/>
              <a:t> erat </a:t>
            </a:r>
            <a:r>
              <a:rPr lang="pt-BR" sz="5500" dirty="0" err="1"/>
              <a:t>volutpat</a:t>
            </a:r>
            <a:r>
              <a:rPr lang="pt-BR" sz="5500" dirty="0"/>
              <a:t>. Ut </a:t>
            </a:r>
            <a:r>
              <a:rPr lang="pt-BR" sz="5500" dirty="0" err="1"/>
              <a:t>wisi</a:t>
            </a:r>
            <a:r>
              <a:rPr lang="pt-BR" sz="5500" dirty="0"/>
              <a:t> </a:t>
            </a:r>
            <a:r>
              <a:rPr lang="pt-BR" sz="5500" dirty="0" err="1"/>
              <a:t>enim</a:t>
            </a:r>
            <a:r>
              <a:rPr lang="pt-BR" sz="5500" dirty="0"/>
              <a:t> ad </a:t>
            </a:r>
            <a:r>
              <a:rPr lang="pt-BR" sz="5500" dirty="0" err="1"/>
              <a:t>minim</a:t>
            </a:r>
            <a:r>
              <a:rPr lang="pt-BR" sz="5500" dirty="0"/>
              <a:t> </a:t>
            </a:r>
            <a:r>
              <a:rPr lang="pt-BR" sz="5500" dirty="0" err="1"/>
              <a:t>veniam</a:t>
            </a:r>
            <a:r>
              <a:rPr lang="pt-BR" sz="5500" dirty="0"/>
              <a:t>, quis </a:t>
            </a:r>
            <a:r>
              <a:rPr lang="pt-BR" sz="5500" dirty="0" err="1"/>
              <a:t>nostrud</a:t>
            </a:r>
            <a:r>
              <a:rPr lang="pt-BR" sz="5500" dirty="0"/>
              <a:t> exerci </a:t>
            </a:r>
            <a:r>
              <a:rPr lang="pt-BR" sz="5500" dirty="0" err="1"/>
              <a:t>tation</a:t>
            </a:r>
            <a:r>
              <a:rPr lang="pt-BR" sz="5500" dirty="0"/>
              <a:t> </a:t>
            </a:r>
            <a:r>
              <a:rPr lang="pt-BR" sz="5500" dirty="0" err="1"/>
              <a:t>ullamcorper</a:t>
            </a:r>
            <a:r>
              <a:rPr lang="pt-BR" sz="5500" dirty="0"/>
              <a:t> </a:t>
            </a:r>
            <a:r>
              <a:rPr lang="pt-BR" sz="5500" dirty="0" err="1"/>
              <a:t>suscipit</a:t>
            </a:r>
            <a:r>
              <a:rPr lang="pt-BR" sz="5500" dirty="0"/>
              <a:t> </a:t>
            </a:r>
            <a:r>
              <a:rPr lang="pt-BR" sz="5500" dirty="0" err="1"/>
              <a:t>lobortis</a:t>
            </a:r>
            <a:r>
              <a:rPr lang="pt-BR" sz="5500" dirty="0"/>
              <a:t> </a:t>
            </a:r>
            <a:r>
              <a:rPr lang="pt-BR" sz="5500" dirty="0" err="1"/>
              <a:t>nisl</a:t>
            </a:r>
            <a:r>
              <a:rPr lang="pt-BR" sz="5500" dirty="0"/>
              <a:t> ut </a:t>
            </a:r>
            <a:r>
              <a:rPr lang="pt-BR" sz="5500" dirty="0" err="1"/>
              <a:t>aliquip</a:t>
            </a:r>
            <a:r>
              <a:rPr lang="pt-BR" sz="5500" dirty="0"/>
              <a:t> </a:t>
            </a:r>
            <a:r>
              <a:rPr lang="pt-BR" sz="5500" dirty="0" err="1"/>
              <a:t>ex</a:t>
            </a:r>
            <a:r>
              <a:rPr lang="pt-BR" sz="5500" dirty="0"/>
              <a:t> </a:t>
            </a:r>
            <a:r>
              <a:rPr lang="pt-BR" sz="5500" dirty="0" err="1"/>
              <a:t>ea</a:t>
            </a:r>
            <a:r>
              <a:rPr lang="pt-BR" sz="5500" dirty="0"/>
              <a:t> </a:t>
            </a:r>
            <a:r>
              <a:rPr lang="pt-BR" sz="5500" dirty="0" err="1"/>
              <a:t>commodo</a:t>
            </a:r>
            <a:r>
              <a:rPr lang="pt-BR" sz="5500" dirty="0"/>
              <a:t> </a:t>
            </a:r>
            <a:r>
              <a:rPr lang="pt-BR" sz="5500" dirty="0" err="1"/>
              <a:t>consequat</a:t>
            </a:r>
            <a:r>
              <a:rPr lang="pt-BR" sz="5500" dirty="0"/>
              <a:t>. </a:t>
            </a:r>
            <a:r>
              <a:rPr lang="pt-BR" sz="5500" dirty="0" err="1"/>
              <a:t>Duis</a:t>
            </a:r>
            <a:r>
              <a:rPr lang="pt-BR" sz="5500" dirty="0"/>
              <a:t> autem </a:t>
            </a:r>
            <a:r>
              <a:rPr lang="pt-BR" sz="5500" dirty="0" err="1"/>
              <a:t>vel</a:t>
            </a:r>
            <a:r>
              <a:rPr lang="pt-BR" sz="5500" dirty="0"/>
              <a:t> </a:t>
            </a:r>
            <a:r>
              <a:rPr lang="pt-BR" sz="5500" dirty="0" err="1"/>
              <a:t>eum</a:t>
            </a:r>
            <a:r>
              <a:rPr lang="pt-BR" sz="5500" dirty="0"/>
              <a:t> </a:t>
            </a:r>
            <a:r>
              <a:rPr lang="pt-BR" sz="5500" dirty="0" err="1"/>
              <a:t>iriure</a:t>
            </a:r>
            <a:r>
              <a:rPr lang="pt-BR" sz="5500" dirty="0"/>
              <a:t> </a:t>
            </a:r>
            <a:r>
              <a:rPr lang="pt-BR" sz="5500" dirty="0" err="1"/>
              <a:t>dolor</a:t>
            </a:r>
            <a:r>
              <a:rPr lang="pt-BR" sz="5500" dirty="0"/>
              <a:t> in </a:t>
            </a:r>
            <a:r>
              <a:rPr lang="pt-BR" sz="5500" dirty="0" err="1"/>
              <a:t>hendrerit</a:t>
            </a:r>
            <a:r>
              <a:rPr lang="pt-BR" sz="5500" dirty="0"/>
              <a:t> in </a:t>
            </a:r>
            <a:r>
              <a:rPr lang="pt-BR" sz="5500" dirty="0" err="1"/>
              <a:t>vulputate</a:t>
            </a:r>
            <a:r>
              <a:rPr lang="pt-BR" sz="5500" dirty="0"/>
              <a:t> </a:t>
            </a:r>
            <a:r>
              <a:rPr lang="pt-BR" sz="5500" dirty="0" err="1"/>
              <a:t>velit</a:t>
            </a:r>
            <a:r>
              <a:rPr lang="pt-BR" sz="5500" dirty="0"/>
              <a:t> esse </a:t>
            </a:r>
            <a:r>
              <a:rPr lang="pt-BR" sz="5500" dirty="0" err="1"/>
              <a:t>molestie</a:t>
            </a:r>
            <a:r>
              <a:rPr lang="pt-BR" sz="5500" dirty="0"/>
              <a:t> </a:t>
            </a:r>
            <a:r>
              <a:rPr lang="pt-BR" sz="5500" dirty="0" err="1"/>
              <a:t>consequat</a:t>
            </a:r>
            <a:r>
              <a:rPr lang="pt-BR" sz="5500" dirty="0"/>
              <a:t>, </a:t>
            </a:r>
            <a:r>
              <a:rPr lang="pt-BR" sz="5500" dirty="0" err="1"/>
              <a:t>vel</a:t>
            </a:r>
            <a:r>
              <a:rPr lang="pt-BR" sz="5500" dirty="0"/>
              <a:t> </a:t>
            </a:r>
            <a:r>
              <a:rPr lang="pt-BR" sz="5500" dirty="0" err="1"/>
              <a:t>illum</a:t>
            </a:r>
            <a:r>
              <a:rPr lang="pt-BR" sz="5500" dirty="0"/>
              <a:t> </a:t>
            </a:r>
            <a:r>
              <a:rPr lang="pt-BR" sz="5500" dirty="0" err="1"/>
              <a:t>dolore</a:t>
            </a:r>
            <a:r>
              <a:rPr lang="pt-BR" sz="5500" dirty="0"/>
              <a:t> eu </a:t>
            </a:r>
            <a:r>
              <a:rPr lang="pt-BR" sz="5500" dirty="0" err="1"/>
              <a:t>feugiat</a:t>
            </a:r>
            <a:r>
              <a:rPr lang="pt-BR" sz="5500" dirty="0"/>
              <a:t> </a:t>
            </a:r>
            <a:r>
              <a:rPr lang="pt-BR" sz="5500" dirty="0" err="1"/>
              <a:t>nulla</a:t>
            </a:r>
            <a:r>
              <a:rPr lang="pt-BR" sz="5500" dirty="0"/>
              <a:t> </a:t>
            </a:r>
            <a:r>
              <a:rPr lang="pt-BR" sz="5500" dirty="0" err="1"/>
              <a:t>facilisis</a:t>
            </a:r>
            <a:r>
              <a:rPr lang="pt-BR" sz="5500" dirty="0"/>
              <a:t> </a:t>
            </a:r>
            <a:r>
              <a:rPr lang="pt-BR" sz="5500" dirty="0" err="1"/>
              <a:t>at</a:t>
            </a:r>
            <a:r>
              <a:rPr lang="pt-BR" sz="5500" dirty="0"/>
              <a:t> vero </a:t>
            </a:r>
            <a:r>
              <a:rPr lang="pt-BR" sz="5500" dirty="0" err="1"/>
              <a:t>eros</a:t>
            </a:r>
            <a:r>
              <a:rPr lang="pt-BR" sz="5500" dirty="0"/>
              <a:t> et </a:t>
            </a:r>
            <a:r>
              <a:rPr lang="pt-BR" sz="5500" dirty="0" err="1"/>
              <a:t>accumsan</a:t>
            </a:r>
            <a:r>
              <a:rPr lang="pt-BR" sz="5500" dirty="0"/>
              <a:t> et </a:t>
            </a:r>
            <a:r>
              <a:rPr lang="pt-BR" sz="5500" dirty="0" err="1"/>
              <a:t>iusto</a:t>
            </a:r>
            <a:r>
              <a:rPr lang="pt-BR" sz="5500" dirty="0"/>
              <a:t> </a:t>
            </a:r>
            <a:r>
              <a:rPr lang="pt-BR" sz="5500" dirty="0" err="1"/>
              <a:t>odio</a:t>
            </a:r>
            <a:r>
              <a:rPr lang="pt-BR" sz="5500" dirty="0"/>
              <a:t> </a:t>
            </a:r>
            <a:r>
              <a:rPr lang="pt-BR" sz="5500" dirty="0" err="1"/>
              <a:t>dignissim</a:t>
            </a:r>
            <a:r>
              <a:rPr lang="pt-BR" sz="5500" dirty="0"/>
              <a:t> </a:t>
            </a:r>
            <a:r>
              <a:rPr lang="pt-BR" sz="5500" dirty="0" err="1"/>
              <a:t>qui</a:t>
            </a:r>
            <a:r>
              <a:rPr lang="pt-BR" sz="5500" dirty="0"/>
              <a:t> </a:t>
            </a:r>
            <a:r>
              <a:rPr lang="pt-BR" sz="5500" dirty="0" err="1"/>
              <a:t>blandit</a:t>
            </a:r>
            <a:r>
              <a:rPr lang="pt-BR" sz="5500" dirty="0"/>
              <a:t> </a:t>
            </a:r>
            <a:r>
              <a:rPr lang="pt-BR" sz="5500" dirty="0" err="1"/>
              <a:t>praesent</a:t>
            </a:r>
            <a:r>
              <a:rPr lang="pt-BR" sz="5500" dirty="0"/>
              <a:t> </a:t>
            </a:r>
            <a:r>
              <a:rPr lang="pt-BR" sz="5500" dirty="0" err="1"/>
              <a:t>luptatum</a:t>
            </a:r>
            <a:r>
              <a:rPr lang="pt-BR" sz="5500" dirty="0"/>
              <a:t> </a:t>
            </a:r>
            <a:r>
              <a:rPr lang="pt-BR" sz="5500" dirty="0" err="1"/>
              <a:t>zzril</a:t>
            </a:r>
            <a:r>
              <a:rPr lang="pt-BR" sz="5500" dirty="0"/>
              <a:t> </a:t>
            </a:r>
            <a:r>
              <a:rPr lang="pt-BR" sz="5500" dirty="0" err="1"/>
              <a:t>delenit</a:t>
            </a:r>
            <a:r>
              <a:rPr lang="pt-BR" sz="5500" dirty="0"/>
              <a:t> augue </a:t>
            </a:r>
            <a:r>
              <a:rPr lang="pt-BR" sz="5500" dirty="0" err="1"/>
              <a:t>duis</a:t>
            </a:r>
            <a:r>
              <a:rPr lang="pt-BR" sz="5500" dirty="0"/>
              <a:t> </a:t>
            </a:r>
            <a:r>
              <a:rPr lang="pt-BR" sz="5500" dirty="0" err="1"/>
              <a:t>dolore</a:t>
            </a:r>
            <a:r>
              <a:rPr lang="pt-BR" sz="5500" dirty="0"/>
              <a:t> te </a:t>
            </a:r>
            <a:r>
              <a:rPr lang="pt-BR" sz="5500" dirty="0" err="1"/>
              <a:t>feugait</a:t>
            </a:r>
            <a:r>
              <a:rPr lang="pt-BR" sz="5500" dirty="0"/>
              <a:t> </a:t>
            </a:r>
            <a:r>
              <a:rPr lang="pt-BR" sz="5500" dirty="0" err="1"/>
              <a:t>nulla</a:t>
            </a:r>
            <a:r>
              <a:rPr lang="pt-BR" sz="5500" dirty="0"/>
              <a:t> </a:t>
            </a:r>
            <a:r>
              <a:rPr lang="pt-BR" sz="5500" dirty="0" err="1"/>
              <a:t>facilisi</a:t>
            </a:r>
            <a:r>
              <a:rPr lang="pt-BR" sz="5500" dirty="0"/>
              <a:t>.</a:t>
            </a:r>
          </a:p>
          <a:p>
            <a:pPr algn="l"/>
            <a:r>
              <a:rPr lang="pt-BR" sz="5500" dirty="0" err="1"/>
              <a:t>Lorem</a:t>
            </a:r>
            <a:r>
              <a:rPr lang="pt-BR" sz="5500" dirty="0"/>
              <a:t> ipsum </a:t>
            </a:r>
            <a:r>
              <a:rPr lang="pt-BR" sz="5500" dirty="0" err="1"/>
              <a:t>dolor</a:t>
            </a:r>
            <a:r>
              <a:rPr lang="pt-BR" sz="5500" dirty="0"/>
              <a:t> </a:t>
            </a:r>
            <a:r>
              <a:rPr lang="pt-BR" sz="5500" dirty="0" err="1"/>
              <a:t>sit</a:t>
            </a:r>
            <a:r>
              <a:rPr lang="pt-BR" sz="5500" dirty="0"/>
              <a:t> </a:t>
            </a:r>
            <a:r>
              <a:rPr lang="pt-BR" sz="5500" dirty="0" err="1"/>
              <a:t>amet</a:t>
            </a:r>
            <a:r>
              <a:rPr lang="pt-BR" sz="5500" dirty="0"/>
              <a:t>, </a:t>
            </a:r>
            <a:r>
              <a:rPr lang="pt-BR" sz="5500" dirty="0" err="1"/>
              <a:t>cons</a:t>
            </a:r>
            <a:r>
              <a:rPr lang="pt-BR" sz="5500" dirty="0"/>
              <a:t> </a:t>
            </a:r>
            <a:r>
              <a:rPr lang="pt-BR" sz="5500" dirty="0" err="1"/>
              <a:t>ectetuer</a:t>
            </a:r>
            <a:r>
              <a:rPr lang="pt-BR" sz="5500" dirty="0"/>
              <a:t> </a:t>
            </a:r>
            <a:r>
              <a:rPr lang="pt-BR" sz="5500" dirty="0" err="1"/>
              <a:t>adipiscing</a:t>
            </a:r>
            <a:r>
              <a:rPr lang="pt-BR" sz="5500" dirty="0"/>
              <a:t> </a:t>
            </a:r>
            <a:r>
              <a:rPr lang="pt-BR" sz="5500" dirty="0" err="1"/>
              <a:t>elit</a:t>
            </a:r>
            <a:r>
              <a:rPr lang="pt-BR" sz="5500" dirty="0"/>
              <a:t>, </a:t>
            </a:r>
            <a:r>
              <a:rPr lang="pt-BR" sz="5500" dirty="0" err="1"/>
              <a:t>sed</a:t>
            </a:r>
            <a:r>
              <a:rPr lang="pt-BR" sz="5500" dirty="0"/>
              <a:t> </a:t>
            </a:r>
            <a:r>
              <a:rPr lang="pt-BR" sz="5500" dirty="0" err="1"/>
              <a:t>diam</a:t>
            </a:r>
            <a:r>
              <a:rPr lang="pt-BR" sz="5500" dirty="0"/>
              <a:t> </a:t>
            </a:r>
            <a:r>
              <a:rPr lang="pt-BR" sz="5500" dirty="0" err="1"/>
              <a:t>nonummy</a:t>
            </a:r>
            <a:r>
              <a:rPr lang="pt-BR" sz="5500" dirty="0"/>
              <a:t> </a:t>
            </a:r>
            <a:r>
              <a:rPr lang="pt-BR" sz="5500" dirty="0" err="1"/>
              <a:t>nibh</a:t>
            </a:r>
            <a:r>
              <a:rPr lang="pt-BR" sz="5500" dirty="0"/>
              <a:t> </a:t>
            </a:r>
            <a:r>
              <a:rPr lang="pt-BR" sz="5500" dirty="0" err="1"/>
              <a:t>euismod</a:t>
            </a:r>
            <a:r>
              <a:rPr lang="pt-BR" sz="5500" dirty="0"/>
              <a:t> </a:t>
            </a:r>
            <a:r>
              <a:rPr lang="pt-BR" sz="5500" dirty="0" err="1"/>
              <a:t>tincidunt</a:t>
            </a:r>
            <a:r>
              <a:rPr lang="pt-BR" sz="5500" dirty="0"/>
              <a:t> ut </a:t>
            </a:r>
            <a:r>
              <a:rPr lang="pt-BR" sz="5500" dirty="0" err="1"/>
              <a:t>laoreet</a:t>
            </a:r>
            <a:r>
              <a:rPr lang="pt-BR" sz="5500" dirty="0"/>
              <a:t> </a:t>
            </a:r>
            <a:r>
              <a:rPr lang="pt-BR" sz="5500" dirty="0" err="1"/>
              <a:t>dolore</a:t>
            </a:r>
            <a:r>
              <a:rPr lang="pt-BR" sz="5500" dirty="0"/>
              <a:t> magna </a:t>
            </a:r>
            <a:r>
              <a:rPr lang="pt-BR" sz="5500" dirty="0" err="1"/>
              <a:t>aliquam</a:t>
            </a:r>
            <a:r>
              <a:rPr lang="pt-BR" sz="5500" dirty="0"/>
              <a:t> erat </a:t>
            </a:r>
            <a:r>
              <a:rPr lang="pt-BR" sz="5500" dirty="0" err="1"/>
              <a:t>volutpat</a:t>
            </a:r>
            <a:r>
              <a:rPr lang="pt-BR" sz="5500" dirty="0"/>
              <a:t>. Ut </a:t>
            </a:r>
            <a:r>
              <a:rPr lang="pt-BR" sz="5500" dirty="0" err="1"/>
              <a:t>wisi</a:t>
            </a:r>
            <a:r>
              <a:rPr lang="pt-BR" sz="5500" dirty="0"/>
              <a:t> </a:t>
            </a:r>
            <a:r>
              <a:rPr lang="pt-BR" sz="5500" dirty="0" err="1"/>
              <a:t>enim</a:t>
            </a:r>
            <a:r>
              <a:rPr lang="pt-BR" sz="5500" dirty="0"/>
              <a:t> ad </a:t>
            </a:r>
            <a:r>
              <a:rPr lang="pt-BR" sz="5500" dirty="0" err="1"/>
              <a:t>minim</a:t>
            </a:r>
            <a:r>
              <a:rPr lang="pt-BR" sz="5500" dirty="0"/>
              <a:t> </a:t>
            </a:r>
            <a:r>
              <a:rPr lang="pt-BR" sz="5500" dirty="0" err="1"/>
              <a:t>veniam</a:t>
            </a:r>
            <a:r>
              <a:rPr lang="pt-BR" sz="5500" dirty="0"/>
              <a:t>, quis </a:t>
            </a:r>
            <a:r>
              <a:rPr lang="pt-BR" sz="5500" dirty="0" err="1"/>
              <a:t>nostrud</a:t>
            </a:r>
            <a:r>
              <a:rPr lang="pt-BR" sz="5500" dirty="0"/>
              <a:t> exerci </a:t>
            </a:r>
            <a:r>
              <a:rPr lang="pt-BR" sz="5500" dirty="0" err="1"/>
              <a:t>tation</a:t>
            </a:r>
            <a:r>
              <a:rPr lang="pt-BR" sz="5500" dirty="0"/>
              <a:t> </a:t>
            </a:r>
            <a:r>
              <a:rPr lang="pt-BR" sz="5500" dirty="0" err="1"/>
              <a:t>ullamcorper</a:t>
            </a:r>
            <a:r>
              <a:rPr lang="pt-BR" sz="5500" dirty="0"/>
              <a:t> </a:t>
            </a:r>
            <a:r>
              <a:rPr lang="pt-BR" sz="5500" dirty="0" err="1"/>
              <a:t>suscipit</a:t>
            </a:r>
            <a:r>
              <a:rPr lang="pt-BR" sz="5500" dirty="0"/>
              <a:t> </a:t>
            </a:r>
            <a:r>
              <a:rPr lang="pt-BR" sz="5500" dirty="0" err="1"/>
              <a:t>lobortis</a:t>
            </a:r>
            <a:r>
              <a:rPr lang="pt-BR" sz="5500" dirty="0"/>
              <a:t> </a:t>
            </a:r>
            <a:r>
              <a:rPr lang="pt-BR" sz="5500" dirty="0" err="1"/>
              <a:t>nisl</a:t>
            </a:r>
            <a:r>
              <a:rPr lang="pt-BR" sz="5500" dirty="0"/>
              <a:t> ut </a:t>
            </a:r>
            <a:r>
              <a:rPr lang="pt-BR" sz="5500" dirty="0" err="1"/>
              <a:t>aliquip</a:t>
            </a:r>
            <a:r>
              <a:rPr lang="pt-BR" sz="5500" dirty="0"/>
              <a:t> </a:t>
            </a:r>
            <a:r>
              <a:rPr lang="pt-BR" sz="5500" dirty="0" err="1"/>
              <a:t>ex</a:t>
            </a:r>
            <a:r>
              <a:rPr lang="pt-BR" sz="5500" dirty="0"/>
              <a:t> </a:t>
            </a:r>
            <a:r>
              <a:rPr lang="pt-BR" sz="5500" dirty="0" err="1"/>
              <a:t>ea</a:t>
            </a:r>
            <a:r>
              <a:rPr lang="pt-BR" sz="5500" dirty="0"/>
              <a:t> </a:t>
            </a:r>
            <a:r>
              <a:rPr lang="pt-BR" sz="5500" dirty="0" err="1"/>
              <a:t>commodo</a:t>
            </a:r>
            <a:r>
              <a:rPr lang="pt-BR" sz="5500" dirty="0"/>
              <a:t> </a:t>
            </a:r>
            <a:r>
              <a:rPr lang="pt-BR" sz="5500" dirty="0" err="1"/>
              <a:t>consequat</a:t>
            </a:r>
            <a:r>
              <a:rPr lang="pt-BR" sz="5500" dirty="0"/>
              <a:t>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2B5BDE2B-C2C5-B233-8D5D-D01D2BAF96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0000" y="9306877"/>
            <a:ext cx="25200000" cy="1208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43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1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200214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257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80300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520343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6800" b="1" dirty="0" err="1"/>
              <a:t>Lorem</a:t>
            </a:r>
            <a:r>
              <a:rPr lang="pt-BR" sz="6800" b="1" dirty="0"/>
              <a:t> ipsum </a:t>
            </a:r>
            <a:r>
              <a:rPr lang="pt-BR" sz="6800" b="1" dirty="0" err="1"/>
              <a:t>dolor</a:t>
            </a:r>
            <a:r>
              <a:rPr lang="pt-BR" sz="6800" b="1" dirty="0"/>
              <a:t> </a:t>
            </a:r>
            <a:r>
              <a:rPr lang="pt-BR" sz="6800" b="1" dirty="0" err="1"/>
              <a:t>sit</a:t>
            </a:r>
            <a:r>
              <a:rPr lang="pt-BR" sz="6800" b="1" dirty="0"/>
              <a:t> </a:t>
            </a:r>
            <a:r>
              <a:rPr lang="pt-BR" sz="6800" b="1" dirty="0" err="1"/>
              <a:t>amet</a:t>
            </a:r>
            <a:r>
              <a:rPr lang="pt-BR" sz="6800" b="1" dirty="0"/>
              <a:t>, </a:t>
            </a:r>
            <a:r>
              <a:rPr lang="pt-BR" sz="6800" b="1" dirty="0" err="1"/>
              <a:t>consectetuer</a:t>
            </a:r>
            <a:r>
              <a:rPr lang="pt-BR" sz="6800" b="1" dirty="0"/>
              <a:t> (Nome do autor)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1D489C2-1EB6-8AAF-D614-D892743C50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463606"/>
              </p:ext>
            </p:extLst>
          </p:nvPr>
        </p:nvGraphicFramePr>
        <p:xfrm>
          <a:off x="1800000" y="21115020"/>
          <a:ext cx="25199999" cy="12800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ubtítulo 2">
            <a:extLst>
              <a:ext uri="{FF2B5EF4-FFF2-40B4-BE49-F238E27FC236}">
                <a16:creationId xmlns:a16="http://schemas.microsoft.com/office/drawing/2014/main" id="{12056DD0-DF28-1F6F-D9C2-BB456F69B99C}"/>
              </a:ext>
            </a:extLst>
          </p:cNvPr>
          <p:cNvSpPr txBox="1">
            <a:spLocks/>
          </p:cNvSpPr>
          <p:nvPr/>
        </p:nvSpPr>
        <p:spPr>
          <a:xfrm>
            <a:off x="1800000" y="34282043"/>
            <a:ext cx="25200000" cy="90452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43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1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200214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257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80300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520343" indent="0" algn="ctr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5500" dirty="0" err="1"/>
              <a:t>Lorem</a:t>
            </a:r>
            <a:r>
              <a:rPr lang="pt-BR" sz="5500" dirty="0"/>
              <a:t> ipsum </a:t>
            </a:r>
            <a:r>
              <a:rPr lang="pt-BR" sz="5500" dirty="0" err="1"/>
              <a:t>dolor</a:t>
            </a:r>
            <a:r>
              <a:rPr lang="pt-BR" sz="5500" dirty="0"/>
              <a:t> </a:t>
            </a:r>
            <a:r>
              <a:rPr lang="pt-BR" sz="5500" dirty="0" err="1"/>
              <a:t>sit</a:t>
            </a:r>
            <a:r>
              <a:rPr lang="pt-BR" sz="5500" dirty="0"/>
              <a:t> </a:t>
            </a:r>
            <a:r>
              <a:rPr lang="pt-BR" sz="5500" dirty="0" err="1"/>
              <a:t>amet</a:t>
            </a:r>
            <a:r>
              <a:rPr lang="pt-BR" sz="5500" dirty="0"/>
              <a:t>, </a:t>
            </a:r>
            <a:r>
              <a:rPr lang="pt-BR" sz="5500" dirty="0" err="1"/>
              <a:t>consectetuer</a:t>
            </a:r>
            <a:r>
              <a:rPr lang="pt-BR" sz="5500" dirty="0"/>
              <a:t> </a:t>
            </a:r>
            <a:r>
              <a:rPr lang="pt-BR" sz="5500" dirty="0" err="1"/>
              <a:t>adipiscing</a:t>
            </a:r>
            <a:r>
              <a:rPr lang="pt-BR" sz="5500" dirty="0"/>
              <a:t> </a:t>
            </a:r>
            <a:r>
              <a:rPr lang="pt-BR" sz="5500" dirty="0" err="1"/>
              <a:t>elit</a:t>
            </a:r>
            <a:r>
              <a:rPr lang="pt-BR" sz="5500" dirty="0"/>
              <a:t>, </a:t>
            </a:r>
            <a:r>
              <a:rPr lang="pt-BR" sz="5500" dirty="0" err="1"/>
              <a:t>sed</a:t>
            </a:r>
            <a:r>
              <a:rPr lang="pt-BR" sz="5500" dirty="0"/>
              <a:t> </a:t>
            </a:r>
            <a:r>
              <a:rPr lang="pt-BR" sz="5500" dirty="0" err="1"/>
              <a:t>diam</a:t>
            </a:r>
            <a:r>
              <a:rPr lang="pt-BR" sz="5500" dirty="0"/>
              <a:t> </a:t>
            </a:r>
            <a:r>
              <a:rPr lang="pt-BR" sz="5500" dirty="0" err="1"/>
              <a:t>nonummy</a:t>
            </a:r>
            <a:r>
              <a:rPr lang="pt-BR" sz="5500" dirty="0"/>
              <a:t> </a:t>
            </a:r>
            <a:r>
              <a:rPr lang="pt-BR" sz="5500" dirty="0" err="1"/>
              <a:t>nibh</a:t>
            </a:r>
            <a:r>
              <a:rPr lang="pt-BR" sz="5500" dirty="0"/>
              <a:t> </a:t>
            </a:r>
            <a:r>
              <a:rPr lang="pt-BR" sz="5500" dirty="0" err="1"/>
              <a:t>euismod</a:t>
            </a:r>
            <a:r>
              <a:rPr lang="pt-BR" sz="5500" dirty="0"/>
              <a:t> </a:t>
            </a:r>
            <a:r>
              <a:rPr lang="pt-BR" sz="5500" dirty="0" err="1"/>
              <a:t>tincidunt</a:t>
            </a:r>
            <a:r>
              <a:rPr lang="pt-BR" sz="5500" dirty="0"/>
              <a:t> ut </a:t>
            </a:r>
            <a:r>
              <a:rPr lang="pt-BR" sz="5500" dirty="0" err="1"/>
              <a:t>laoreet</a:t>
            </a:r>
            <a:r>
              <a:rPr lang="pt-BR" sz="5500" dirty="0"/>
              <a:t> </a:t>
            </a:r>
            <a:r>
              <a:rPr lang="pt-BR" sz="5500" dirty="0" err="1"/>
              <a:t>dolore</a:t>
            </a:r>
            <a:r>
              <a:rPr lang="pt-BR" sz="5500" dirty="0"/>
              <a:t> magna </a:t>
            </a:r>
            <a:r>
              <a:rPr lang="pt-BR" sz="5500" dirty="0" err="1"/>
              <a:t>aliquam</a:t>
            </a:r>
            <a:r>
              <a:rPr lang="pt-BR" sz="5500" dirty="0"/>
              <a:t> erat </a:t>
            </a:r>
            <a:r>
              <a:rPr lang="pt-BR" sz="5500" dirty="0" err="1"/>
              <a:t>volutpat</a:t>
            </a:r>
            <a:r>
              <a:rPr lang="pt-BR" sz="5500" dirty="0"/>
              <a:t>. Ut </a:t>
            </a:r>
            <a:r>
              <a:rPr lang="pt-BR" sz="5500" dirty="0" err="1"/>
              <a:t>wisi</a:t>
            </a:r>
            <a:r>
              <a:rPr lang="pt-BR" sz="5500" dirty="0"/>
              <a:t> </a:t>
            </a:r>
            <a:r>
              <a:rPr lang="pt-BR" sz="5500" dirty="0" err="1"/>
              <a:t>enim</a:t>
            </a:r>
            <a:r>
              <a:rPr lang="pt-BR" sz="5500" dirty="0"/>
              <a:t> ad </a:t>
            </a:r>
            <a:r>
              <a:rPr lang="pt-BR" sz="5500" dirty="0" err="1"/>
              <a:t>minim</a:t>
            </a:r>
            <a:r>
              <a:rPr lang="pt-BR" sz="5500" dirty="0"/>
              <a:t> </a:t>
            </a:r>
            <a:r>
              <a:rPr lang="pt-BR" sz="5500" dirty="0" err="1"/>
              <a:t>veniam</a:t>
            </a:r>
            <a:r>
              <a:rPr lang="pt-BR" sz="5500" dirty="0"/>
              <a:t>, quis </a:t>
            </a:r>
            <a:r>
              <a:rPr lang="pt-BR" sz="5500" dirty="0" err="1"/>
              <a:t>nostrud</a:t>
            </a:r>
            <a:r>
              <a:rPr lang="pt-BR" sz="5500" dirty="0"/>
              <a:t> exerci </a:t>
            </a:r>
            <a:r>
              <a:rPr lang="pt-BR" sz="5500" dirty="0" err="1"/>
              <a:t>tation</a:t>
            </a:r>
            <a:r>
              <a:rPr lang="pt-BR" sz="5500" dirty="0"/>
              <a:t> </a:t>
            </a:r>
            <a:r>
              <a:rPr lang="pt-BR" sz="5500" dirty="0" err="1"/>
              <a:t>ullamcorper</a:t>
            </a:r>
            <a:r>
              <a:rPr lang="pt-BR" sz="5500" dirty="0"/>
              <a:t> </a:t>
            </a:r>
            <a:r>
              <a:rPr lang="pt-BR" sz="5500" dirty="0" err="1"/>
              <a:t>suscipit</a:t>
            </a:r>
            <a:r>
              <a:rPr lang="pt-BR" sz="5500" dirty="0"/>
              <a:t> </a:t>
            </a:r>
            <a:r>
              <a:rPr lang="pt-BR" sz="5500" dirty="0" err="1"/>
              <a:t>lobortis</a:t>
            </a:r>
            <a:r>
              <a:rPr lang="pt-BR" sz="5500" dirty="0"/>
              <a:t> </a:t>
            </a:r>
            <a:r>
              <a:rPr lang="pt-BR" sz="5500" dirty="0" err="1"/>
              <a:t>nisl</a:t>
            </a:r>
            <a:r>
              <a:rPr lang="pt-BR" sz="5500" dirty="0"/>
              <a:t> ut </a:t>
            </a:r>
            <a:r>
              <a:rPr lang="pt-BR" sz="5500" dirty="0" err="1"/>
              <a:t>aliquip</a:t>
            </a:r>
            <a:r>
              <a:rPr lang="pt-BR" sz="5500" dirty="0"/>
              <a:t> </a:t>
            </a:r>
            <a:r>
              <a:rPr lang="pt-BR" sz="5500" dirty="0" err="1"/>
              <a:t>ex</a:t>
            </a:r>
            <a:r>
              <a:rPr lang="pt-BR" sz="5500" dirty="0"/>
              <a:t> </a:t>
            </a:r>
            <a:r>
              <a:rPr lang="pt-BR" sz="5500" dirty="0" err="1"/>
              <a:t>ea</a:t>
            </a:r>
            <a:r>
              <a:rPr lang="pt-BR" sz="5500" dirty="0"/>
              <a:t> </a:t>
            </a:r>
            <a:r>
              <a:rPr lang="pt-BR" sz="5500" dirty="0" err="1"/>
              <a:t>commodo</a:t>
            </a:r>
            <a:r>
              <a:rPr lang="pt-BR" sz="5500" dirty="0"/>
              <a:t> </a:t>
            </a:r>
            <a:r>
              <a:rPr lang="pt-BR" sz="5500" dirty="0" err="1"/>
              <a:t>consequat</a:t>
            </a:r>
            <a:r>
              <a:rPr lang="pt-BR" sz="5500" dirty="0"/>
              <a:t>. </a:t>
            </a:r>
            <a:r>
              <a:rPr lang="pt-BR" sz="5500" dirty="0" err="1"/>
              <a:t>Duis</a:t>
            </a:r>
            <a:r>
              <a:rPr lang="pt-BR" sz="5500" dirty="0"/>
              <a:t> autem </a:t>
            </a:r>
            <a:r>
              <a:rPr lang="pt-BR" sz="5500" dirty="0" err="1"/>
              <a:t>vel</a:t>
            </a:r>
            <a:r>
              <a:rPr lang="pt-BR" sz="5500" dirty="0"/>
              <a:t> </a:t>
            </a:r>
            <a:r>
              <a:rPr lang="pt-BR" sz="5500" dirty="0" err="1"/>
              <a:t>eum</a:t>
            </a:r>
            <a:r>
              <a:rPr lang="pt-BR" sz="5500" dirty="0"/>
              <a:t> </a:t>
            </a:r>
            <a:r>
              <a:rPr lang="pt-BR" sz="5500" dirty="0" err="1"/>
              <a:t>iriure</a:t>
            </a:r>
            <a:r>
              <a:rPr lang="pt-BR" sz="5500" dirty="0"/>
              <a:t> </a:t>
            </a:r>
            <a:r>
              <a:rPr lang="pt-BR" sz="5500" dirty="0" err="1"/>
              <a:t>dolor</a:t>
            </a:r>
            <a:r>
              <a:rPr lang="pt-BR" sz="5500" dirty="0"/>
              <a:t> in </a:t>
            </a:r>
            <a:r>
              <a:rPr lang="pt-BR" sz="5500" dirty="0" err="1"/>
              <a:t>hendrerit</a:t>
            </a:r>
            <a:r>
              <a:rPr lang="pt-BR" sz="5500" dirty="0"/>
              <a:t> in </a:t>
            </a:r>
            <a:r>
              <a:rPr lang="pt-BR" sz="5500" dirty="0" err="1"/>
              <a:t>vulputate</a:t>
            </a:r>
            <a:r>
              <a:rPr lang="pt-BR" sz="5500" dirty="0"/>
              <a:t> </a:t>
            </a:r>
            <a:r>
              <a:rPr lang="pt-BR" sz="5500" dirty="0" err="1"/>
              <a:t>velit</a:t>
            </a:r>
            <a:r>
              <a:rPr lang="pt-BR" sz="5500" dirty="0"/>
              <a:t> esse </a:t>
            </a:r>
            <a:r>
              <a:rPr lang="pt-BR" sz="5500" dirty="0" err="1"/>
              <a:t>molestie</a:t>
            </a:r>
            <a:r>
              <a:rPr lang="pt-BR" sz="5500" dirty="0"/>
              <a:t> </a:t>
            </a:r>
            <a:r>
              <a:rPr lang="pt-BR" sz="5500" dirty="0" err="1"/>
              <a:t>consequat</a:t>
            </a:r>
            <a:r>
              <a:rPr lang="pt-BR" sz="5500" dirty="0"/>
              <a:t>, </a:t>
            </a:r>
            <a:r>
              <a:rPr lang="pt-BR" sz="5500" dirty="0" err="1"/>
              <a:t>vel</a:t>
            </a:r>
            <a:r>
              <a:rPr lang="pt-BR" sz="5500" dirty="0"/>
              <a:t> </a:t>
            </a:r>
            <a:r>
              <a:rPr lang="pt-BR" sz="5500" dirty="0" err="1"/>
              <a:t>illum</a:t>
            </a:r>
            <a:r>
              <a:rPr lang="pt-BR" sz="5500" dirty="0"/>
              <a:t> </a:t>
            </a:r>
            <a:r>
              <a:rPr lang="pt-BR" sz="5500" dirty="0" err="1"/>
              <a:t>dolore</a:t>
            </a:r>
            <a:r>
              <a:rPr lang="pt-BR" sz="5500" dirty="0"/>
              <a:t> eu </a:t>
            </a:r>
            <a:r>
              <a:rPr lang="pt-BR" sz="5500" dirty="0" err="1"/>
              <a:t>feugiat</a:t>
            </a:r>
            <a:r>
              <a:rPr lang="pt-BR" sz="5500" dirty="0"/>
              <a:t> </a:t>
            </a:r>
            <a:r>
              <a:rPr lang="pt-BR" sz="5500" dirty="0" err="1"/>
              <a:t>nulla</a:t>
            </a:r>
            <a:r>
              <a:rPr lang="pt-BR" sz="5500" dirty="0"/>
              <a:t> </a:t>
            </a:r>
            <a:r>
              <a:rPr lang="pt-BR" sz="5500" dirty="0" err="1"/>
              <a:t>facilisis</a:t>
            </a:r>
            <a:r>
              <a:rPr lang="pt-BR" sz="5500" dirty="0"/>
              <a:t> </a:t>
            </a:r>
            <a:r>
              <a:rPr lang="pt-BR" sz="5500" dirty="0" err="1"/>
              <a:t>at</a:t>
            </a:r>
            <a:r>
              <a:rPr lang="pt-BR" sz="5500" dirty="0"/>
              <a:t> vero </a:t>
            </a:r>
            <a:r>
              <a:rPr lang="pt-BR" sz="5500" dirty="0" err="1"/>
              <a:t>eros</a:t>
            </a:r>
            <a:r>
              <a:rPr lang="pt-BR" sz="5500" dirty="0"/>
              <a:t> et </a:t>
            </a:r>
            <a:r>
              <a:rPr lang="pt-BR" sz="5500" dirty="0" err="1"/>
              <a:t>accumsan</a:t>
            </a:r>
            <a:r>
              <a:rPr lang="pt-BR" sz="5500" dirty="0"/>
              <a:t> et </a:t>
            </a:r>
            <a:r>
              <a:rPr lang="pt-BR" sz="5500" dirty="0" err="1"/>
              <a:t>iusto</a:t>
            </a:r>
            <a:r>
              <a:rPr lang="pt-BR" sz="5500" dirty="0"/>
              <a:t> </a:t>
            </a:r>
            <a:r>
              <a:rPr lang="pt-BR" sz="5500" dirty="0" err="1"/>
              <a:t>odio</a:t>
            </a:r>
            <a:r>
              <a:rPr lang="pt-BR" sz="5500" dirty="0"/>
              <a:t> </a:t>
            </a:r>
            <a:r>
              <a:rPr lang="pt-BR" sz="5500" dirty="0" err="1"/>
              <a:t>dignissim</a:t>
            </a:r>
            <a:r>
              <a:rPr lang="pt-BR" sz="5500" dirty="0"/>
              <a:t> </a:t>
            </a:r>
            <a:r>
              <a:rPr lang="pt-BR" sz="5500" dirty="0" err="1"/>
              <a:t>qui</a:t>
            </a:r>
            <a:r>
              <a:rPr lang="pt-BR" sz="5500" dirty="0"/>
              <a:t> </a:t>
            </a:r>
            <a:r>
              <a:rPr lang="pt-BR" sz="5500" dirty="0" err="1"/>
              <a:t>blandit</a:t>
            </a:r>
            <a:r>
              <a:rPr lang="pt-BR" sz="5500" dirty="0"/>
              <a:t> </a:t>
            </a:r>
            <a:r>
              <a:rPr lang="pt-BR" sz="5500" dirty="0" err="1"/>
              <a:t>praesent</a:t>
            </a:r>
            <a:r>
              <a:rPr lang="pt-BR" sz="5500" dirty="0"/>
              <a:t> </a:t>
            </a:r>
            <a:r>
              <a:rPr lang="pt-BR" sz="5500" dirty="0" err="1"/>
              <a:t>luptatum</a:t>
            </a:r>
            <a:r>
              <a:rPr lang="pt-BR" sz="5500" dirty="0"/>
              <a:t> </a:t>
            </a:r>
            <a:r>
              <a:rPr lang="pt-BR" sz="5500" dirty="0" err="1"/>
              <a:t>zzril</a:t>
            </a:r>
            <a:r>
              <a:rPr lang="pt-BR" sz="5500" dirty="0"/>
              <a:t> </a:t>
            </a:r>
            <a:r>
              <a:rPr lang="pt-BR" sz="5500" dirty="0" err="1"/>
              <a:t>delenit</a:t>
            </a:r>
            <a:r>
              <a:rPr lang="pt-BR" sz="5500" dirty="0"/>
              <a:t> augue </a:t>
            </a:r>
            <a:r>
              <a:rPr lang="pt-BR" sz="5500" dirty="0" err="1"/>
              <a:t>duis</a:t>
            </a:r>
            <a:r>
              <a:rPr lang="pt-BR" sz="5500" dirty="0"/>
              <a:t> </a:t>
            </a:r>
            <a:r>
              <a:rPr lang="pt-BR" sz="5500" dirty="0" err="1"/>
              <a:t>dolore</a:t>
            </a:r>
            <a:r>
              <a:rPr lang="pt-BR" sz="5500" dirty="0"/>
              <a:t> te </a:t>
            </a:r>
            <a:r>
              <a:rPr lang="pt-BR" sz="5500" dirty="0" err="1"/>
              <a:t>feugait</a:t>
            </a:r>
            <a:r>
              <a:rPr lang="pt-BR" sz="5500" dirty="0"/>
              <a:t> </a:t>
            </a:r>
            <a:r>
              <a:rPr lang="pt-BR" sz="5500" dirty="0" err="1"/>
              <a:t>nulla</a:t>
            </a:r>
            <a:r>
              <a:rPr lang="pt-BR" sz="5500" dirty="0"/>
              <a:t> </a:t>
            </a:r>
            <a:r>
              <a:rPr lang="pt-BR" sz="5500" dirty="0" err="1"/>
              <a:t>facilisi</a:t>
            </a:r>
            <a:r>
              <a:rPr lang="pt-BR" sz="5500" dirty="0"/>
              <a:t>.</a:t>
            </a:r>
          </a:p>
          <a:p>
            <a:pPr algn="l"/>
            <a:r>
              <a:rPr lang="pt-BR" sz="5500" dirty="0" err="1"/>
              <a:t>Lorem</a:t>
            </a:r>
            <a:r>
              <a:rPr lang="pt-BR" sz="5500" dirty="0"/>
              <a:t> ipsum </a:t>
            </a:r>
            <a:r>
              <a:rPr lang="pt-BR" sz="5500" dirty="0" err="1"/>
              <a:t>dolor</a:t>
            </a:r>
            <a:r>
              <a:rPr lang="pt-BR" sz="5500" dirty="0"/>
              <a:t> </a:t>
            </a:r>
            <a:r>
              <a:rPr lang="pt-BR" sz="5500" dirty="0" err="1"/>
              <a:t>sit</a:t>
            </a:r>
            <a:r>
              <a:rPr lang="pt-BR" sz="5500" dirty="0"/>
              <a:t> </a:t>
            </a:r>
            <a:r>
              <a:rPr lang="pt-BR" sz="5500" dirty="0" err="1"/>
              <a:t>amet</a:t>
            </a:r>
            <a:r>
              <a:rPr lang="pt-BR" sz="5500" dirty="0"/>
              <a:t>, </a:t>
            </a:r>
            <a:r>
              <a:rPr lang="pt-BR" sz="5500" dirty="0" err="1"/>
              <a:t>cons</a:t>
            </a:r>
            <a:r>
              <a:rPr lang="pt-BR" sz="5500" dirty="0"/>
              <a:t> </a:t>
            </a:r>
            <a:r>
              <a:rPr lang="pt-BR" sz="5500" dirty="0" err="1"/>
              <a:t>ectetuer</a:t>
            </a:r>
            <a:r>
              <a:rPr lang="pt-BR" sz="5500" dirty="0"/>
              <a:t> </a:t>
            </a:r>
            <a:r>
              <a:rPr lang="pt-BR" sz="5500" dirty="0" err="1"/>
              <a:t>adipiscing</a:t>
            </a:r>
            <a:r>
              <a:rPr lang="pt-BR" sz="5500" dirty="0"/>
              <a:t> </a:t>
            </a:r>
            <a:r>
              <a:rPr lang="pt-BR" sz="5500" dirty="0" err="1"/>
              <a:t>elit</a:t>
            </a:r>
            <a:r>
              <a:rPr lang="pt-BR" sz="5500" dirty="0"/>
              <a:t>, </a:t>
            </a:r>
            <a:r>
              <a:rPr lang="pt-BR" sz="5500" dirty="0" err="1"/>
              <a:t>sed</a:t>
            </a:r>
            <a:r>
              <a:rPr lang="pt-BR" sz="5500" dirty="0"/>
              <a:t> </a:t>
            </a:r>
            <a:r>
              <a:rPr lang="pt-BR" sz="5500" dirty="0" err="1"/>
              <a:t>diam</a:t>
            </a:r>
            <a:r>
              <a:rPr lang="pt-BR" sz="5500" dirty="0"/>
              <a:t> </a:t>
            </a:r>
            <a:r>
              <a:rPr lang="pt-BR" sz="5500" dirty="0" err="1"/>
              <a:t>nonummy</a:t>
            </a:r>
            <a:r>
              <a:rPr lang="pt-BR" sz="5500" dirty="0"/>
              <a:t> </a:t>
            </a:r>
            <a:r>
              <a:rPr lang="pt-BR" sz="5500" dirty="0" err="1"/>
              <a:t>nibh</a:t>
            </a:r>
            <a:r>
              <a:rPr lang="pt-BR" sz="5500" dirty="0"/>
              <a:t> </a:t>
            </a:r>
            <a:r>
              <a:rPr lang="pt-BR" sz="5500" dirty="0" err="1"/>
              <a:t>euismod</a:t>
            </a:r>
            <a:r>
              <a:rPr lang="pt-BR" sz="5500" dirty="0"/>
              <a:t> </a:t>
            </a:r>
            <a:r>
              <a:rPr lang="pt-BR" sz="5500" dirty="0" err="1"/>
              <a:t>tincidunt</a:t>
            </a:r>
            <a:r>
              <a:rPr lang="pt-BR" sz="5500" dirty="0"/>
              <a:t> ut </a:t>
            </a:r>
            <a:r>
              <a:rPr lang="pt-BR" sz="5500" dirty="0" err="1"/>
              <a:t>laoreet</a:t>
            </a:r>
            <a:r>
              <a:rPr lang="pt-BR" sz="5500" dirty="0"/>
              <a:t> </a:t>
            </a:r>
            <a:r>
              <a:rPr lang="pt-BR" sz="5500" dirty="0" err="1"/>
              <a:t>dolore</a:t>
            </a:r>
            <a:r>
              <a:rPr lang="pt-BR" sz="5500" dirty="0"/>
              <a:t> magna </a:t>
            </a:r>
            <a:r>
              <a:rPr lang="pt-BR" sz="5500" dirty="0" err="1"/>
              <a:t>aliquam</a:t>
            </a:r>
            <a:r>
              <a:rPr lang="pt-BR" sz="5500" dirty="0"/>
              <a:t> erat </a:t>
            </a:r>
            <a:r>
              <a:rPr lang="pt-BR" sz="5500" dirty="0" err="1"/>
              <a:t>volutpat</a:t>
            </a:r>
            <a:r>
              <a:rPr lang="pt-BR" sz="5500" dirty="0"/>
              <a:t>. Ut </a:t>
            </a:r>
            <a:r>
              <a:rPr lang="pt-BR" sz="5500" dirty="0" err="1"/>
              <a:t>wisi</a:t>
            </a:r>
            <a:r>
              <a:rPr lang="pt-BR" sz="5500" dirty="0"/>
              <a:t> </a:t>
            </a:r>
            <a:r>
              <a:rPr lang="pt-BR" sz="5500" dirty="0" err="1"/>
              <a:t>enim</a:t>
            </a:r>
            <a:r>
              <a:rPr lang="pt-BR" sz="5500" dirty="0"/>
              <a:t> ad </a:t>
            </a:r>
            <a:r>
              <a:rPr lang="pt-BR" sz="5500" dirty="0" err="1"/>
              <a:t>minim</a:t>
            </a:r>
            <a:r>
              <a:rPr lang="pt-BR" sz="5500" dirty="0"/>
              <a:t> </a:t>
            </a:r>
            <a:r>
              <a:rPr lang="pt-BR" sz="5500" dirty="0" err="1"/>
              <a:t>veniam</a:t>
            </a:r>
            <a:r>
              <a:rPr lang="pt-BR" sz="5500" dirty="0"/>
              <a:t>, quis </a:t>
            </a:r>
            <a:r>
              <a:rPr lang="pt-BR" sz="5500" dirty="0" err="1"/>
              <a:t>nostrud</a:t>
            </a:r>
            <a:r>
              <a:rPr lang="pt-BR" sz="5500" dirty="0"/>
              <a:t> exerci </a:t>
            </a:r>
            <a:r>
              <a:rPr lang="pt-BR" sz="5500" dirty="0" err="1"/>
              <a:t>tation</a:t>
            </a:r>
            <a:r>
              <a:rPr lang="pt-BR" sz="5500" dirty="0"/>
              <a:t> </a:t>
            </a:r>
            <a:r>
              <a:rPr lang="pt-BR" sz="5500" dirty="0" err="1"/>
              <a:t>ullamcorper</a:t>
            </a:r>
            <a:r>
              <a:rPr lang="pt-BR" sz="5500" dirty="0"/>
              <a:t> </a:t>
            </a:r>
            <a:r>
              <a:rPr lang="pt-BR" sz="5500" dirty="0" err="1"/>
              <a:t>suscipit</a:t>
            </a:r>
            <a:r>
              <a:rPr lang="pt-BR" sz="5500" dirty="0"/>
              <a:t> </a:t>
            </a:r>
            <a:r>
              <a:rPr lang="pt-BR" sz="5500" dirty="0" err="1"/>
              <a:t>lobortis</a:t>
            </a:r>
            <a:r>
              <a:rPr lang="pt-BR" sz="5500" dirty="0"/>
              <a:t> </a:t>
            </a:r>
            <a:r>
              <a:rPr lang="pt-BR" sz="5500" dirty="0" err="1"/>
              <a:t>nisl</a:t>
            </a:r>
            <a:r>
              <a:rPr lang="pt-BR" sz="5500" dirty="0"/>
              <a:t> ut </a:t>
            </a:r>
            <a:r>
              <a:rPr lang="pt-BR" sz="5500" dirty="0" err="1"/>
              <a:t>aliquip</a:t>
            </a:r>
            <a:r>
              <a:rPr lang="pt-BR" sz="5500" dirty="0"/>
              <a:t> </a:t>
            </a:r>
            <a:r>
              <a:rPr lang="pt-BR" sz="5500" dirty="0" err="1"/>
              <a:t>ex</a:t>
            </a:r>
            <a:r>
              <a:rPr lang="pt-BR" sz="5500" dirty="0"/>
              <a:t> </a:t>
            </a:r>
            <a:r>
              <a:rPr lang="pt-BR" sz="5500" dirty="0" err="1"/>
              <a:t>ea</a:t>
            </a:r>
            <a:r>
              <a:rPr lang="pt-BR" sz="5500" dirty="0"/>
              <a:t> </a:t>
            </a:r>
            <a:r>
              <a:rPr lang="pt-BR" sz="5500" dirty="0" err="1"/>
              <a:t>commodo</a:t>
            </a:r>
            <a:r>
              <a:rPr lang="pt-BR" sz="5500" dirty="0"/>
              <a:t> </a:t>
            </a:r>
            <a:r>
              <a:rPr lang="pt-BR" sz="5500" dirty="0" err="1"/>
              <a:t>consequat</a:t>
            </a:r>
            <a:r>
              <a:rPr lang="pt-BR" sz="5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4336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4B277"/>
      </a:accent1>
      <a:accent2>
        <a:srgbClr val="8D03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FEC84D"/>
      </a:accent6>
      <a:hlink>
        <a:srgbClr val="0AB0AB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</TotalTime>
  <Words>322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Lorem ipsum dolor sit amet, consectetuer adipiscing elit, sed diam nonummy nibh euismod tincidunt ut laoreet dolore magna aliquam erat volutpat. Ut wisi enim ad minim veniam.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consectetuer adipiscing elit, sed diam nonummy nibh euismod tincidunt ut laoreet dolore magna aliquam erat volutpat. Ut wisi enim ad minim veniam.</dc:title>
  <dc:creator>Stênio Bruzaca</dc:creator>
  <cp:lastModifiedBy>Stênio Bruzaca</cp:lastModifiedBy>
  <cp:revision>3</cp:revision>
  <dcterms:created xsi:type="dcterms:W3CDTF">2023-05-11T06:43:41Z</dcterms:created>
  <dcterms:modified xsi:type="dcterms:W3CDTF">2023-05-11T07:20:56Z</dcterms:modified>
</cp:coreProperties>
</file>